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“Montana’s Historic Sites on the National Register of Historic Places”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Michael J. Ober Professor Emeritus, Flathead Valley Community College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