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“Montana’s Poet Laureate”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Mark Gibbons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Poet, educator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