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4" cy="1670524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415000"/>
            <a:ext cx="56610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“Montana’s Poet Laureate”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Chris La Tray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