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059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“Our Belongings: Sqelixʷ ‘Salish’ Art and Toolmaking</a:t>
            </a: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Aspen and Cameron Decker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