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65075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“Our Rural Urban Political Divide”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Rob Saldin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Scholar, educator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