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“Penny Postcards and 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Prairie Flowers”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Phil Burgess 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Poet and writer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