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813450" y="1415000"/>
            <a:ext cx="61455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“Philosophy in the Community”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Marisa Diaz-Waian Philosopher &amp; Founder/Director Merlin CCC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