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06798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“Photopoetry: Photography and Poetry as a Single Canvas”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Charles Finn and Barbara Michelman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