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2656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“Place Poetry:</a:t>
            </a:r>
            <a:b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My Montana State of Mind”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Mark Gibbons </a:t>
            </a:r>
            <a:br>
              <a:rPr lang="en" sz="1200"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i="1" lang="en" sz="1200">
                <a:latin typeface="Trebuchet MS"/>
                <a:ea typeface="Trebuchet MS"/>
                <a:cs typeface="Trebuchet MS"/>
                <a:sym typeface="Trebuchet MS"/>
              </a:rPr>
              <a:t>Poet, educator</a:t>
            </a:r>
            <a:endParaRPr i="1"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