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738807"/>
            <a:ext cx="5661000" cy="19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“Plains Indian Sign Language – Indigenous Language Acquisition Method and History”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Dr. Lanny Real Bird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