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8256" l="0" r="0" t="8264"/>
          <a:stretch/>
        </p:blipFill>
        <p:spPr>
          <a:xfrm>
            <a:off x="1336325" y="4894900"/>
            <a:ext cx="1670527" cy="167052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5544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“Preserving Montana’s Oral Histories and Traditions”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Candi Zion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