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7576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“Queen Elizabeth I Time Travels to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Leslie Van Stavern Millar III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Artist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