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“Race and Change Across Cultures and Generations: A Journey in Stories and Music”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Kitty Oliver Historian, journalist, musician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