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“Six Hundred Generations: Exploring the Indigenous Archaeology of Montana”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Carl Davis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