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“Song of the Dawn Priests: A History of the Crow People”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Franco Littlelight Artist, storyteller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