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405950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“Sqelixʷ ‘Salish’ Storytelling”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Aspen and Cameron Decker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