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40595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“Sqelixʷ ‘Salish’ Storytelling”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John S. Adams Executive Director, Montana Free Press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