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Relationship Id="rId4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 b="0" l="4889" r="4889" t="0"/>
          <a:stretch/>
        </p:blipFill>
        <p:spPr>
          <a:xfrm>
            <a:off x="1336325" y="4894900"/>
            <a:ext cx="1670526" cy="167052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034700" y="805875"/>
            <a:ext cx="566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1034700" y="1014800"/>
            <a:ext cx="5661000" cy="152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“Stories in Stone: Decoding Headstone Symbols and Their Reflection of Community”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253550" y="6815050"/>
            <a:ext cx="1670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Crystal Alegria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