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0135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“Survival and Loss - Indigenous Boarding Schools”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Kim Quigley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