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“Tell Us Something Storytelling Workshop”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Marc Moss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Story coach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