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Art of Meaningful Conversation: Let’s Talk About What’s Important”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Lowell Jaeger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Author, professor at Flathead Valley Community College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