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547450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“The Art of Transformation”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Katie Knight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