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10000" l="0" r="0" t="1000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Foundations of English from Beowulf to Chaucer to Shakespeare”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Dave Caserio (left)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Dr. William Kamowski (right)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