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178351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Life and Family of J.K. Ralston”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A'Lisa Scott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