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6325" y="4894900"/>
            <a:ext cx="1670524" cy="1670524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1034700" y="805875"/>
            <a:ext cx="566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975000" y="1014800"/>
            <a:ext cx="572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034700" y="731350"/>
            <a:ext cx="5661000" cy="19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D4E046"/>
                </a:solidFill>
                <a:latin typeface="Trebuchet MS"/>
                <a:ea typeface="Trebuchet MS"/>
                <a:cs typeface="Trebuchet MS"/>
                <a:sym typeface="Trebuchet MS"/>
              </a:rPr>
              <a:t>“The Little Shell Tribe of Chippewa Indians: Métis Buffalo Hunters of the Northern Plains”</a:t>
            </a:r>
            <a:endParaRPr b="1" sz="2900">
              <a:solidFill>
                <a:srgbClr val="D4E046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253550" y="6815050"/>
            <a:ext cx="1670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Chris La Tray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815775" y="4027525"/>
            <a:ext cx="386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Date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2230725" y="4296750"/>
            <a:ext cx="528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rebuchet MS"/>
                <a:ea typeface="Trebuchet MS"/>
                <a:cs typeface="Trebuchet MS"/>
                <a:sym typeface="Trebuchet MS"/>
              </a:rPr>
              <a:t>Address here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104050" y="5087325"/>
            <a:ext cx="319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rebuchet MS"/>
                <a:ea typeface="Trebuchet MS"/>
                <a:cs typeface="Trebuchet MS"/>
                <a:sym typeface="Trebuchet MS"/>
              </a:rPr>
              <a:t>Your description here.</a:t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