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Rylee-Sommers-Flanagan.jpg"/>
          <p:cNvPicPr preferRelativeResize="0"/>
          <p:nvPr/>
        </p:nvPicPr>
        <p:blipFill rotWithShape="1">
          <a:blip r:embed="rId4">
            <a:alphaModFix/>
          </a:blip>
          <a:srcRect b="0" l="4889" r="4889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014800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“The Montana Constitution Roadshow: A Shared Heritage”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Rylee Sommers-Flanagan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