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Montana Constitution Roadshow: A Shared Heritage”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Rylee Sommers-Flanagan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