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Allen-Morris-Jones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338800"/>
            <a:ext cx="56610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“The Montana Story Project”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Allen Morris Jones, Montana Poet Laureate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448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415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