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Power of Place – Community Vitality and Montana’s Rural Museums”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Sabre Moore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