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Public Trust”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David McCumber Editor, Montana Standard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