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635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Role of Alternative Media and Community Involvement”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Erika Fredrickson Journalist, editor, podcaster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