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</a:t>
            </a: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The Role of Nonprofit Journalism in a Changing Media World</a:t>
            </a: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John S. Adams Executive Director, Montana Free Press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