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7044" l="0" r="0" t="7044"/>
          <a:stretch/>
        </p:blipFill>
        <p:spPr>
          <a:xfrm>
            <a:off x="1336325" y="4894900"/>
            <a:ext cx="1670526" cy="1670527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259175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“The Veteran’s Experience and Military Culture”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Elizabeth Barrs Retired army officer and instructor of veterans studies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