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54745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“Trust Me”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Rosemary Smith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