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1767" l="0" r="0" t="11767"/>
          <a:stretch/>
        </p:blipFill>
        <p:spPr>
          <a:xfrm>
            <a:off x="1336325" y="4894900"/>
            <a:ext cx="1670527" cy="167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10392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“UFOs and Extraterrestrials in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Joan Bird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Author, Researcher and Zoologist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