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5384" l="0" r="0" t="15377"/>
          <a:stretch/>
        </p:blipFill>
        <p:spPr>
          <a:xfrm>
            <a:off x="1336325" y="4894900"/>
            <a:ext cx="1670525" cy="167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99771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“Untold Stories of Montana Minorities”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Ellen Baumler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Author and interpretive historian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