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16720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“What Happened to the News?”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Dennis Swibold Professor, University of Montana School of Journalism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