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4" cy="167052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“Where Memory and Imagination Meet”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Craig Lancaster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