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93102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“WordSongs: </a:t>
            </a:r>
            <a:b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Bringing Poetry to Life”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Dave Caserio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Poet, performance artist, former literature instructor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