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354683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“Writing Montana”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Dave Caserio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Poet, performance artist, former literature instructor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